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sldIdLst>
    <p:sldId id="256" r:id="rId2"/>
    <p:sldId id="257" r:id="rId3"/>
    <p:sldId id="258" r:id="rId4"/>
    <p:sldId id="261" r:id="rId5"/>
    <p:sldId id="270" r:id="rId6"/>
    <p:sldId id="266" r:id="rId7"/>
    <p:sldId id="262" r:id="rId8"/>
    <p:sldId id="268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4"/>
    <p:restoredTop sz="94764"/>
  </p:normalViewPr>
  <p:slideViewPr>
    <p:cSldViewPr snapToGrid="0" snapToObjects="1">
      <p:cViewPr varScale="1">
        <p:scale>
          <a:sx n="62" d="100"/>
          <a:sy n="62" d="100"/>
        </p:scale>
        <p:origin x="-7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5117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052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3408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4702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10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2986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8295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90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046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3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6904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0BDA-46E9-2248-93CD-E715EF33DA8D}" type="datetimeFigureOut">
              <a:rPr lang="x-none" smtClean="0"/>
              <a:t>20.01.2022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61E0-8F36-9E4C-B424-31E249A6C83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951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39532-08CE-474F-9D2E-9AE0F473F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3921"/>
            <a:ext cx="9144000" cy="2110696"/>
          </a:xfrm>
        </p:spPr>
        <p:txBody>
          <a:bodyPr/>
          <a:lstStyle/>
          <a:p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МОЛОДІЖНА РАДА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E62EBC5-3D2B-F443-896D-99207F913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9866"/>
            <a:ext cx="9144000" cy="1655762"/>
          </a:xfrm>
        </p:spPr>
        <p:txBody>
          <a:bodyPr>
            <a:normAutofit/>
          </a:bodyPr>
          <a:lstStyle/>
          <a:p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ПРИ ХМЕЛЬНИЦЬКІЙ ОБЛАСНІЙ</a:t>
            </a:r>
          </a:p>
          <a:p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ДЕРЖАВНІЙ АДМІНІСТРАЦІЇ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AEC6D89-D783-F946-B425-EE9178370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0" y="554605"/>
            <a:ext cx="2540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74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797FEA-F193-894A-9413-3E05990C3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389" y="1110906"/>
            <a:ext cx="5527221" cy="558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sz="3200" b="1" dirty="0"/>
              <a:t>СКЛАД МОЛОДІЖНОЇ РАДИ</a:t>
            </a:r>
          </a:p>
        </p:txBody>
      </p:sp>
    </p:spTree>
    <p:extLst>
      <p:ext uri="{BB962C8B-B14F-4D97-AF65-F5344CB8AC3E}">
        <p14:creationId xmlns:p14="http://schemas.microsoft.com/office/powerpoint/2010/main" val="3489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797FEA-F193-894A-9413-3E05990C3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2389" y="1110906"/>
            <a:ext cx="5527221" cy="558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sz="3200" b="1" dirty="0"/>
              <a:t>СКЛАД МОЛОДІЖНОЇ РАДИ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56A8212-9FF6-984E-8FD4-01BEB0B0D763}"/>
              </a:ext>
            </a:extLst>
          </p:cNvPr>
          <p:cNvSpPr txBox="1"/>
          <p:nvPr/>
        </p:nvSpPr>
        <p:spPr>
          <a:xfrm>
            <a:off x="479719" y="2300291"/>
            <a:ext cx="112325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x-none" sz="2800" dirty="0"/>
              <a:t>ПРЕДСТАВНИКИ МІСЦЕВИХ МОЛОДІЖНИХ РАД</a:t>
            </a:r>
          </a:p>
          <a:p>
            <a:pPr marL="342900" indent="-342900">
              <a:buAutoNum type="arabicPeriod"/>
            </a:pPr>
            <a:endParaRPr lang="x-none" sz="2800" dirty="0"/>
          </a:p>
          <a:p>
            <a:pPr marL="342900" indent="-342900">
              <a:buAutoNum type="arabicPeriod"/>
            </a:pPr>
            <a:r>
              <a:rPr lang="x-none" sz="2800" dirty="0"/>
              <a:t>ПРЕДСТАВНИКИ ГРОМАДСЬКИХ ОРГАНІЗАЦІЙ</a:t>
            </a:r>
          </a:p>
          <a:p>
            <a:pPr marL="342900" indent="-342900">
              <a:buAutoNum type="arabicPeriod"/>
            </a:pPr>
            <a:endParaRPr lang="x-none" sz="2800" dirty="0"/>
          </a:p>
          <a:p>
            <a:pPr marL="342900" indent="-342900">
              <a:buAutoNum type="arabicPeriod"/>
            </a:pPr>
            <a:r>
              <a:rPr lang="x-none" sz="2800" dirty="0"/>
              <a:t>ПРЕДСТАВНИКИ УЧНІВСЬКОГО ТА СТУДЕНТСЬКОГО САМОВРЯДУВАННЯ</a:t>
            </a:r>
          </a:p>
        </p:txBody>
      </p:sp>
    </p:spTree>
    <p:extLst>
      <p:ext uri="{BB962C8B-B14F-4D97-AF65-F5344CB8AC3E}">
        <p14:creationId xmlns:p14="http://schemas.microsoft.com/office/powerpoint/2010/main" val="31878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94977-4DAE-AA40-9861-6C33AFDD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x-none" sz="4000" b="1" dirty="0">
                <a:latin typeface="+mn-lt"/>
              </a:rPr>
              <a:t>2021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F9C9DC1-9047-B540-B439-61223EE85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90700"/>
            <a:ext cx="6096000" cy="32766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072A733-C480-FE43-B4CF-027BBB22E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749464" y="2438572"/>
            <a:ext cx="3442536" cy="44194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77A127FB-3BE2-CC4E-B39A-0B468EC2AC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777" y="-928839"/>
            <a:ext cx="5362832" cy="402212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8DFEB01-FC4F-EC40-9D0D-69FC6516D8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49809" y="-879907"/>
            <a:ext cx="4153816" cy="3115362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41A32806-A07B-5445-B446-F86B4C7DBD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1567" y="4387249"/>
            <a:ext cx="6096000" cy="40767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D234B0CC-AA72-7D4F-A0BD-E4590DD503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3541" y="-1300121"/>
            <a:ext cx="6096000" cy="4483443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E96EDEED-4C86-1945-B262-C3CB626A79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478930" y="4298264"/>
            <a:ext cx="4489623" cy="323627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E0DC1C8C-D5F6-2848-A27B-F69A89EBBF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939057" y="1558838"/>
            <a:ext cx="4628254" cy="3471191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2FC805DA-92A8-8F42-9614-E645C9E57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9464" y="2587709"/>
            <a:ext cx="3688622" cy="4918162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A41FE473-98F4-F04C-81C1-21D139816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144" y="1740502"/>
            <a:ext cx="6758858" cy="363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94977-4DAE-AA40-9861-6C33AFDD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x-none" sz="4000" b="1" dirty="0">
                <a:latin typeface="+mn-lt"/>
              </a:rPr>
              <a:t>МІСЦЕВІ МОЛОДІЖНІ РАДИ</a:t>
            </a:r>
          </a:p>
        </p:txBody>
      </p:sp>
    </p:spTree>
    <p:extLst>
      <p:ext uri="{BB962C8B-B14F-4D97-AF65-F5344CB8AC3E}">
        <p14:creationId xmlns:p14="http://schemas.microsoft.com/office/powerpoint/2010/main" val="8413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94977-4DAE-AA40-9861-6C33AFDD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x-none" sz="4000" b="1" dirty="0">
                <a:latin typeface="+mn-lt"/>
              </a:rPr>
              <a:t>МІСЦЕВІ МОЛОДІЖНІ РАДИ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7F825D4-32D0-6044-B8F8-287BF21BBE9B}"/>
              </a:ext>
            </a:extLst>
          </p:cNvPr>
          <p:cNvSpPr txBox="1"/>
          <p:nvPr/>
        </p:nvSpPr>
        <p:spPr>
          <a:xfrm>
            <a:off x="2807984" y="1817915"/>
            <a:ext cx="769672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x-none" sz="3200" dirty="0"/>
              <a:t>На території Хмельницької області є:</a:t>
            </a:r>
          </a:p>
          <a:p>
            <a:pPr algn="ctr"/>
            <a:endParaRPr lang="x-none" sz="3200" dirty="0"/>
          </a:p>
          <a:p>
            <a:pPr algn="ctr"/>
            <a:r>
              <a:rPr lang="x-none" sz="3200" dirty="0"/>
              <a:t>60 територіальних громад</a:t>
            </a:r>
          </a:p>
          <a:p>
            <a:pPr algn="ctr"/>
            <a:endParaRPr lang="x-none" sz="3200" dirty="0"/>
          </a:p>
          <a:p>
            <a:pPr algn="ctr"/>
            <a:r>
              <a:rPr lang="x-none" sz="3200" dirty="0"/>
              <a:t>Лише 7 ТГ мають створені молодіжні ради</a:t>
            </a:r>
          </a:p>
          <a:p>
            <a:pPr algn="ctr"/>
            <a:endParaRPr lang="x-none" sz="3200" dirty="0"/>
          </a:p>
          <a:p>
            <a:pPr algn="ctr"/>
            <a:r>
              <a:rPr lang="ru-RU" sz="3200" dirty="0"/>
              <a:t>М</a:t>
            </a:r>
            <a:r>
              <a:rPr lang="x-none" sz="3200" smtClean="0"/>
              <a:t>енше </a:t>
            </a:r>
            <a:r>
              <a:rPr lang="x-none" sz="3200" dirty="0"/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19882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94977-4DAE-AA40-9861-6C33AFDD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x-none" sz="4000" b="1" dirty="0">
                <a:latin typeface="+mn-lt"/>
              </a:rPr>
              <a:t>МІСЦЕВІ МОЛОДІЖНІ РАДИ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98F8DD-EC6A-CF44-8A53-A18192A86551}"/>
              </a:ext>
            </a:extLst>
          </p:cNvPr>
          <p:cNvSpPr txBox="1"/>
          <p:nvPr/>
        </p:nvSpPr>
        <p:spPr>
          <a:xfrm>
            <a:off x="3058885" y="1861457"/>
            <a:ext cx="65640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x-none" sz="3200" dirty="0"/>
              <a:t> ХМЕЛЬНИЦЬКА ТГ</a:t>
            </a:r>
          </a:p>
          <a:p>
            <a:pPr marL="342900" indent="-342900">
              <a:buAutoNum type="arabicPeriod"/>
            </a:pPr>
            <a:r>
              <a:rPr lang="x-none" sz="3200" dirty="0"/>
              <a:t> КАМ</a:t>
            </a:r>
            <a:r>
              <a:rPr lang="en-US" sz="3200" dirty="0"/>
              <a:t>`</a:t>
            </a:r>
            <a:r>
              <a:rPr lang="uk-UA" sz="3200" dirty="0"/>
              <a:t>ЯНЕЦЬ-ПОДІЛЬСЬКА ТГ</a:t>
            </a:r>
          </a:p>
          <a:p>
            <a:pPr marL="342900" indent="-342900">
              <a:buAutoNum type="arabicPeriod"/>
            </a:pPr>
            <a:r>
              <a:rPr lang="uk-UA" sz="3200" dirty="0"/>
              <a:t> ШЕПЕТІВСЬКА ТГ</a:t>
            </a:r>
          </a:p>
          <a:p>
            <a:pPr marL="342900" indent="-342900">
              <a:buAutoNum type="arabicPeriod"/>
            </a:pPr>
            <a:r>
              <a:rPr lang="uk-UA" sz="3200" dirty="0"/>
              <a:t> ДУНАЄВЕЦЬКА ТГ</a:t>
            </a:r>
          </a:p>
          <a:p>
            <a:pPr marL="342900" indent="-342900">
              <a:buAutoNum type="arabicPeriod"/>
            </a:pPr>
            <a:r>
              <a:rPr lang="uk-UA" sz="3200" dirty="0"/>
              <a:t> СЛАВУТСЬКА ТГ</a:t>
            </a:r>
          </a:p>
          <a:p>
            <a:pPr marL="342900" indent="-342900">
              <a:buAutoNum type="arabicPeriod"/>
            </a:pPr>
            <a:r>
              <a:rPr lang="uk-UA" sz="3200" dirty="0"/>
              <a:t> КРАСИЛІВСЬКА ТГ</a:t>
            </a:r>
          </a:p>
          <a:p>
            <a:pPr marL="342900" indent="-342900">
              <a:buAutoNum type="arabicPeriod"/>
            </a:pPr>
            <a:r>
              <a:rPr lang="uk-UA" sz="3200" dirty="0"/>
              <a:t> ГОРОДОЦЬКА ТГ</a:t>
            </a:r>
          </a:p>
          <a:p>
            <a:pPr marL="342900" indent="-342900">
              <a:buAutoNum type="arabicPeriod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7171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94977-4DAE-AA40-9861-6C33AFDD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x-none" sz="4000" b="1" dirty="0">
                <a:latin typeface="+mn-lt"/>
              </a:rPr>
              <a:t>МІСЦЕВІ МОЛОДІЖНІ РАДИ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98F8DD-EC6A-CF44-8A53-A18192A86551}"/>
              </a:ext>
            </a:extLst>
          </p:cNvPr>
          <p:cNvSpPr txBox="1"/>
          <p:nvPr/>
        </p:nvSpPr>
        <p:spPr>
          <a:xfrm>
            <a:off x="1284514" y="2340152"/>
            <a:ext cx="9797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600" dirty="0"/>
              <a:t>2022 рік – 20 </a:t>
            </a:r>
            <a:r>
              <a:rPr lang="x-none" sz="3600" u="sng" dirty="0"/>
              <a:t>успішних</a:t>
            </a:r>
            <a:r>
              <a:rPr lang="x-none" sz="3600" dirty="0"/>
              <a:t> місцевих молодіжних рад</a:t>
            </a:r>
          </a:p>
          <a:p>
            <a:pPr algn="ctr"/>
            <a:endParaRPr lang="x-none" sz="3600" dirty="0"/>
          </a:p>
          <a:p>
            <a:pPr algn="ctr"/>
            <a:r>
              <a:rPr lang="x-none" sz="3600" dirty="0"/>
              <a:t>Більше 33% від всієї кількості ТГ Хмельниччини</a:t>
            </a:r>
          </a:p>
        </p:txBody>
      </p:sp>
    </p:spTree>
    <p:extLst>
      <p:ext uri="{BB962C8B-B14F-4D97-AF65-F5344CB8AC3E}">
        <p14:creationId xmlns:p14="http://schemas.microsoft.com/office/powerpoint/2010/main" val="360272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139532-08CE-474F-9D2E-9AE0F473F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3921"/>
            <a:ext cx="9144000" cy="2110696"/>
          </a:xfrm>
        </p:spPr>
        <p:txBody>
          <a:bodyPr/>
          <a:lstStyle/>
          <a:p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МОЛОДІЖНА РАДА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E62EBC5-3D2B-F443-896D-99207F913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89866"/>
            <a:ext cx="9144000" cy="1655762"/>
          </a:xfrm>
        </p:spPr>
        <p:txBody>
          <a:bodyPr>
            <a:normAutofit/>
          </a:bodyPr>
          <a:lstStyle/>
          <a:p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ПРИ ХМЕЛЬНИЦЬКІЙ ОБЛАСНІЙ</a:t>
            </a:r>
          </a:p>
          <a:p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ДЕРЖАВНІЙ АДМІНІСТРАЦІЇ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AEC6D89-D783-F946-B425-EE9178370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0" y="554605"/>
            <a:ext cx="2540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41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104</Words>
  <Application>Microsoft Office PowerPoint</Application>
  <PresentationFormat>Произвольный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МОЛОДІЖНА РАДА</vt:lpstr>
      <vt:lpstr>Презентация PowerPoint</vt:lpstr>
      <vt:lpstr>Презентация PowerPoint</vt:lpstr>
      <vt:lpstr>2021 </vt:lpstr>
      <vt:lpstr>МІСЦЕВІ МОЛОДІЖНІ РАДИ</vt:lpstr>
      <vt:lpstr>МІСЦЕВІ МОЛОДІЖНІ РАДИ</vt:lpstr>
      <vt:lpstr>МІСЦЕВІ МОЛОДІЖНІ РАДИ</vt:lpstr>
      <vt:lpstr>МІСЦЕВІ МОЛОДІЖНІ РАДИ</vt:lpstr>
      <vt:lpstr>МОЛОДІЖНА РАДА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МОЛОДІЖНА РАДА</dc:title>
  <dc:creator>Microsoft Office User</dc:creator>
  <cp:lastModifiedBy>Feron</cp:lastModifiedBy>
  <cp:revision>5</cp:revision>
  <dcterms:created xsi:type="dcterms:W3CDTF">2022-01-18T19:36:31Z</dcterms:created>
  <dcterms:modified xsi:type="dcterms:W3CDTF">2022-01-20T10:31:18Z</dcterms:modified>
</cp:coreProperties>
</file>